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94" autoAdjust="0"/>
  </p:normalViewPr>
  <p:slideViewPr>
    <p:cSldViewPr snapToGrid="0">
      <p:cViewPr varScale="1">
        <p:scale>
          <a:sx n="107" d="100"/>
          <a:sy n="107" d="100"/>
        </p:scale>
        <p:origin x="-1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512A-E05F-4B43-BA74-10F4F183AC9D}" type="datetimeFigureOut">
              <a:rPr lang="fr-FR" smtClean="0"/>
              <a:pPr/>
              <a:t>28/09/2016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A87-9C19-45B8-A2F1-17C28F7C72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9609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512A-E05F-4B43-BA74-10F4F183AC9D}" type="datetimeFigureOut">
              <a:rPr lang="fr-FR" smtClean="0"/>
              <a:pPr/>
              <a:t>28/09/2016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A87-9C19-45B8-A2F1-17C28F7C72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9621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512A-E05F-4B43-BA74-10F4F183AC9D}" type="datetimeFigureOut">
              <a:rPr lang="fr-FR" smtClean="0"/>
              <a:pPr/>
              <a:t>28/09/2016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A87-9C19-45B8-A2F1-17C28F7C72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784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512A-E05F-4B43-BA74-10F4F183AC9D}" type="datetimeFigureOut">
              <a:rPr lang="fr-FR" smtClean="0"/>
              <a:pPr/>
              <a:t>28/09/2016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A87-9C19-45B8-A2F1-17C28F7C72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5595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512A-E05F-4B43-BA74-10F4F183AC9D}" type="datetimeFigureOut">
              <a:rPr lang="fr-FR" smtClean="0"/>
              <a:pPr/>
              <a:t>28/09/2016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A87-9C19-45B8-A2F1-17C28F7C72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6661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512A-E05F-4B43-BA74-10F4F183AC9D}" type="datetimeFigureOut">
              <a:rPr lang="fr-FR" smtClean="0"/>
              <a:pPr/>
              <a:t>28/09/2016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A87-9C19-45B8-A2F1-17C28F7C72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0795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512A-E05F-4B43-BA74-10F4F183AC9D}" type="datetimeFigureOut">
              <a:rPr lang="fr-FR" smtClean="0"/>
              <a:pPr/>
              <a:t>28/09/2016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A87-9C19-45B8-A2F1-17C28F7C72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774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512A-E05F-4B43-BA74-10F4F183AC9D}" type="datetimeFigureOut">
              <a:rPr lang="fr-FR" smtClean="0"/>
              <a:pPr/>
              <a:t>28/09/2016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A87-9C19-45B8-A2F1-17C28F7C72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1810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512A-E05F-4B43-BA74-10F4F183AC9D}" type="datetimeFigureOut">
              <a:rPr lang="fr-FR" smtClean="0"/>
              <a:pPr/>
              <a:t>28/09/2016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A87-9C19-45B8-A2F1-17C28F7C72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37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512A-E05F-4B43-BA74-10F4F183AC9D}" type="datetimeFigureOut">
              <a:rPr lang="fr-FR" smtClean="0"/>
              <a:pPr/>
              <a:t>28/09/2016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A87-9C19-45B8-A2F1-17C28F7C72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5207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512A-E05F-4B43-BA74-10F4F183AC9D}" type="datetimeFigureOut">
              <a:rPr lang="fr-FR" smtClean="0"/>
              <a:pPr/>
              <a:t>28/09/2016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A87-9C19-45B8-A2F1-17C28F7C72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7992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0512A-E05F-4B43-BA74-10F4F183AC9D}" type="datetimeFigureOut">
              <a:rPr lang="fr-FR" smtClean="0"/>
              <a:pPr/>
              <a:t>28/09/2016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2DA87-9C19-45B8-A2F1-17C28F7C72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5611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6688"/>
          </a:xfrm>
        </p:spPr>
        <p:txBody>
          <a:bodyPr/>
          <a:lstStyle/>
          <a:p>
            <a:r>
              <a:rPr lang="fr-FR" dirty="0" smtClean="0"/>
              <a:t>BROCANTE A BONNEAU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13934" y="4681182"/>
            <a:ext cx="4538747" cy="1332484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Collège LES SABLONS</a:t>
            </a:r>
          </a:p>
          <a:p>
            <a:r>
              <a:rPr lang="fr-FR" sz="3600" dirty="0" smtClean="0"/>
              <a:t>36500 Buzançais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817064" y="2710076"/>
            <a:ext cx="10658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Vente de produits réalisés par les élèves de SEGPA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xmlns="" val="18787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8701" y="341817"/>
            <a:ext cx="10515600" cy="1325563"/>
          </a:xfrm>
        </p:spPr>
        <p:txBody>
          <a:bodyPr/>
          <a:lstStyle/>
          <a:p>
            <a:r>
              <a:rPr lang="fr-FR" dirty="0" smtClean="0"/>
              <a:t>1 - INVENTAIRE </a:t>
            </a:r>
            <a:r>
              <a:rPr lang="fr-FR" dirty="0" smtClean="0"/>
              <a:t>DES PRODUITS A VENDRE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511" y="1694244"/>
            <a:ext cx="3524517" cy="26433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0028" y="1690689"/>
            <a:ext cx="3528811" cy="26466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459" y="4337633"/>
            <a:ext cx="3554569" cy="25203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0028" y="4337297"/>
            <a:ext cx="3524517" cy="252070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4545" y="1690688"/>
            <a:ext cx="3648501" cy="264305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4545" y="4333740"/>
            <a:ext cx="3648501" cy="25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65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Autofit/>
          </a:bodyPr>
          <a:lstStyle/>
          <a:p>
            <a:r>
              <a:rPr lang="fr-FR" sz="3200" dirty="0" smtClean="0"/>
              <a:t>2 - </a:t>
            </a:r>
            <a:r>
              <a:rPr lang="fr-FR" sz="3200" dirty="0" smtClean="0"/>
              <a:t>Emballer les produits</a:t>
            </a:r>
            <a:br>
              <a:rPr lang="fr-FR" sz="3200" dirty="0" smtClean="0"/>
            </a:br>
            <a:r>
              <a:rPr lang="fr-FR" sz="3200" dirty="0" smtClean="0"/>
              <a:t>3 - </a:t>
            </a:r>
            <a:r>
              <a:rPr lang="fr-FR" sz="3200" dirty="0" smtClean="0"/>
              <a:t>Indiquer les prix des produits </a:t>
            </a:r>
            <a:br>
              <a:rPr lang="fr-FR" sz="3200" dirty="0" smtClean="0"/>
            </a:br>
            <a:r>
              <a:rPr lang="fr-FR" sz="3200" dirty="0" smtClean="0"/>
              <a:t>4 - </a:t>
            </a:r>
            <a:r>
              <a:rPr lang="fr-FR" sz="3200" dirty="0" smtClean="0"/>
              <a:t>Réaliser une affiche</a:t>
            </a:r>
            <a:br>
              <a:rPr lang="fr-FR" sz="3200" dirty="0" smtClean="0"/>
            </a:br>
            <a:r>
              <a:rPr lang="fr-FR" sz="3200" dirty="0" smtClean="0"/>
              <a:t>5 - </a:t>
            </a:r>
            <a:r>
              <a:rPr lang="fr-FR" sz="3200" dirty="0" smtClean="0"/>
              <a:t>Disposer les produits sur une table 4 mètres 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0516" y="2784143"/>
            <a:ext cx="2491854" cy="35169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2369" y="2850296"/>
            <a:ext cx="4689270" cy="35169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7" y="2784143"/>
            <a:ext cx="4689269" cy="35169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7175" y="365125"/>
            <a:ext cx="2206625" cy="220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18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000" dirty="0" smtClean="0"/>
              <a:t>Dimanche 11 septembre 2016</a:t>
            </a:r>
            <a:br>
              <a:rPr lang="fr-FR" sz="6000" dirty="0" smtClean="0"/>
            </a:br>
            <a:r>
              <a:rPr lang="fr-FR" sz="6000" dirty="0" smtClean="0"/>
              <a:t>6 - Vente </a:t>
            </a:r>
            <a:r>
              <a:rPr lang="fr-FR" sz="6000" dirty="0" smtClean="0"/>
              <a:t>des produits à Bonneau</a:t>
            </a:r>
            <a:endParaRPr lang="fr-FR" sz="6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3227" y="2190510"/>
            <a:ext cx="6231340" cy="466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40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5371" y="2630653"/>
            <a:ext cx="10515600" cy="3636982"/>
          </a:xfrm>
        </p:spPr>
        <p:txBody>
          <a:bodyPr>
            <a:normAutofit/>
          </a:bodyPr>
          <a:lstStyle/>
          <a:p>
            <a:r>
              <a:rPr lang="fr-FR" sz="6700" dirty="0" smtClean="0"/>
              <a:t/>
            </a:r>
            <a:br>
              <a:rPr lang="fr-FR" sz="6700" dirty="0" smtClean="0"/>
            </a:br>
            <a:r>
              <a:rPr lang="fr-FR" sz="6700" dirty="0" smtClean="0"/>
              <a:t/>
            </a:r>
            <a:br>
              <a:rPr lang="fr-FR" sz="6700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56948" y="417250"/>
            <a:ext cx="1035136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7 - Inventaire </a:t>
            </a:r>
            <a:r>
              <a:rPr lang="fr-FR" sz="4400" dirty="0" smtClean="0"/>
              <a:t>des produits restants</a:t>
            </a:r>
            <a:endParaRPr lang="fr-FR" sz="4400" dirty="0" smtClean="0"/>
          </a:p>
          <a:p>
            <a:r>
              <a:rPr lang="fr-FR" sz="4400" dirty="0" smtClean="0"/>
              <a:t>8 - Rangement </a:t>
            </a:r>
            <a:r>
              <a:rPr lang="fr-FR" sz="4400" dirty="0" smtClean="0"/>
              <a:t>des produits dans le magasin pédagogique</a:t>
            </a:r>
            <a:br>
              <a:rPr lang="fr-FR" sz="4400" dirty="0" smtClean="0"/>
            </a:br>
            <a:r>
              <a:rPr lang="fr-FR" sz="4400" dirty="0" smtClean="0"/>
              <a:t>9 - </a:t>
            </a:r>
            <a:r>
              <a:rPr lang="fr-FR" sz="4400" dirty="0" smtClean="0"/>
              <a:t>Les élèves sont allés interroger Madame Gaugris sur le déroulement de la vente</a:t>
            </a:r>
            <a:br>
              <a:rPr lang="fr-FR" sz="4400" dirty="0" smtClean="0"/>
            </a:br>
            <a:r>
              <a:rPr lang="fr-FR" sz="4400" dirty="0" smtClean="0"/>
              <a:t>10 - </a:t>
            </a:r>
            <a:r>
              <a:rPr lang="fr-FR" sz="4400" dirty="0" smtClean="0"/>
              <a:t>rédaction d’un courrier de remerciement pour l’association de Bonneau.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xmlns="" val="17904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Compte-rendu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53914" y="228647"/>
            <a:ext cx="5512001" cy="62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2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7171" y="824636"/>
            <a:ext cx="853528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Conclusion :</a:t>
            </a:r>
          </a:p>
          <a:p>
            <a:pPr algn="ctr"/>
            <a:endParaRPr lang="fr-F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fr-FR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refaire l’année prochaine !!</a:t>
            </a:r>
            <a:endParaRPr lang="fr-F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5093" y="6059606"/>
            <a:ext cx="1089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Diaporama réalisé par les élèves de 4</a:t>
            </a:r>
            <a:r>
              <a:rPr lang="fr-FR" baseline="30000" dirty="0" smtClean="0"/>
              <a:t>ème</a:t>
            </a:r>
            <a:r>
              <a:rPr lang="fr-FR" dirty="0" smtClean="0"/>
              <a:t> E de l’atelier Vente Distribution Magasinage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544198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69</Words>
  <Application>Microsoft Office PowerPoint</Application>
  <PresentationFormat>Personnalisé</PresentationFormat>
  <Paragraphs>15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BROCANTE A BONNEAU</vt:lpstr>
      <vt:lpstr>Diapositive 2</vt:lpstr>
      <vt:lpstr>1 - INVENTAIRE DES PRODUITS A VENDRE</vt:lpstr>
      <vt:lpstr>2 - Emballer les produits 3 - Indiquer les prix des produits  4 - Réaliser une affiche 5 - Disposer les produits sur une table 4 mètres </vt:lpstr>
      <vt:lpstr>Dimanche 11 septembre 2016 6 - Vente des produits à Bonneau</vt:lpstr>
      <vt:lpstr>   </vt:lpstr>
      <vt:lpstr>Compte-rendu </vt:lpstr>
      <vt:lpstr>Diapositive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BROCANTE A BONNEAU</dc:title>
  <dc:creator>Claudine Buron</dc:creator>
  <cp:lastModifiedBy>Hewlett-Packard Company</cp:lastModifiedBy>
  <cp:revision>14</cp:revision>
  <dcterms:created xsi:type="dcterms:W3CDTF">2016-09-20T07:16:40Z</dcterms:created>
  <dcterms:modified xsi:type="dcterms:W3CDTF">2016-09-28T20:11:05Z</dcterms:modified>
</cp:coreProperties>
</file>